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332" r:id="rId7"/>
    <p:sldId id="333" r:id="rId8"/>
    <p:sldId id="334" r:id="rId9"/>
    <p:sldId id="310" r:id="rId10"/>
    <p:sldId id="314" r:id="rId11"/>
    <p:sldId id="315" r:id="rId12"/>
    <p:sldId id="316" r:id="rId13"/>
    <p:sldId id="317" r:id="rId14"/>
    <p:sldId id="318" r:id="rId15"/>
    <p:sldId id="320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B681A2-E2D3-4AF4-BD09-1C4D6D2FD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0C4C7BA-F549-47F0-925D-750A51D4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AD212C-8E9B-4D7F-B7F7-C7227586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7D427C-B83A-46C0-AEC8-BD2A852D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2FA3A6-EB16-417F-B06C-2E1C5363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5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EDCB5DF-FBE9-4A53-B1B1-92690771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E1534E5-B8D0-4C40-A227-E59D43808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F26880-5DB4-4582-9D90-61268E95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61A864-94F6-42BF-9710-C7CFFB7C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5442B5-7DB7-4704-AC81-60D1E130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64B8101-E71A-4552-BF64-C9E9EF6D0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3378AA7-20E4-4AB8-A0A2-848CDFF4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819F61-A564-4429-A97A-484FDC90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7AF8D3E-4249-4A38-9FCF-BF180CEB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27BA5C-2429-444B-84CC-B0BDFB2C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1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2FAB109-304F-47ED-8F22-0001EFA9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8B2FA-EBD5-4290-B048-9887D78B1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AA58514-3BD2-4D87-8CCE-A0D721F5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F03D78-9FCB-4FDC-88CB-F3EBA886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ED2261C-FF54-41ED-91C5-5FCEC1B8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4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EAFBE6C-1743-46AF-9FDC-500D19D2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AB56A88-729A-4A02-97B1-AF22DE931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8CB3A7-81F7-43D6-86CA-8497BD66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625AE3-D11E-4B81-A6D3-AB71A1CB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A56F19-6D18-422E-AED1-1D7386FB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D68978-0AFA-4EA2-B40F-0892C962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7E3DA0-9BDE-4587-856B-54B6B9FC5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ABD6DB9-7E25-46EE-B2AF-A798910A0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4E4ABC3-F8B3-4660-B04C-EAF9CBF4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B14302F-8C34-40E1-8CA6-861FBFBB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F9E9A7E-F2EA-4E36-9F71-FAAE4FC0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4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663651-62B1-493C-9DB2-56506DB0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2973EAF-725E-4FE6-B0C0-38ACBF1BB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04FAACF-2A24-4A3B-9395-33D5B651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1BECE73-C8B6-488A-B702-FC5FE10DD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C02A5D6-FBC6-4B26-90B0-D752B8EE5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184B291-8FBC-4656-8042-0ACF5F17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25BE8A1-0C56-4874-96BF-0DA0F074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0E6687-EE20-440B-A611-4CCEB796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CEF5B6-B019-48CC-BD2D-73EBDC0F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AC06993-1819-458F-B742-327A7F29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5E298D-92AA-46AE-9A74-1C355C827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2D5AC78-B60F-446A-95FF-0B24613F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EA7EA7C-ADC1-4975-875F-A80BBFD5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4F69E74-D0C0-4F32-93B2-79AD45C5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B124A3F-B781-4168-BDB8-9BFF3952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429700D-90CB-4142-8C8D-978C2CF8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C38302-A4DF-49B9-8F77-E4F408E74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C2E5753-65BB-4AF4-ABBD-EBDB446DD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F55B35F-1A9B-4BD6-9A5A-9305BED4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96166A-AF57-4294-B4C3-C5FE9F28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11B5C6-BB17-4480-907C-1DAA8FDE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9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3CA84B-E7AD-40D1-97A2-BF6EAB83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C997B3E-CFDE-48D3-905A-4F379AC7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2D9BE3-9172-49FC-8C82-B491B1EB2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6539293-929A-44EC-9FD2-15E95B83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6C168-9E9B-4529-8CBF-91A547A1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626077-ED77-44F8-8516-CF20EED9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C1FD9CA-5B89-4B0E-B7D1-A78B86C0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2B85A8-231F-4070-9446-E5B94864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2427F7-74A3-4255-B308-15B084D80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B6806-4338-4AF0-BC83-73B520F0237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E179B2-478D-48AC-918D-2F9C8D23B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51B70BD-2658-4CA5-9DB6-3F11FAFA3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9BF0-34F6-48ED-8E1B-2B5ECA3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estaterph.com/the-bank-does-not-set-your-budg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der.com.au/developer-bucks-trend-by-predicting-house-price-growth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novex.de/blog/price-prediction-in-online-car-marketplaces-using-natural-language-processing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4CEE5A53-4438-4C98-AF4C-520990DF2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0" y="2398852"/>
            <a:ext cx="9178724" cy="1397643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Makine öğrenmesi ile hangi tür problemler çözülür?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7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3D6C823F-BE93-479D-A412-51EADC1E0F16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Sahtecilik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5" y="1243729"/>
            <a:ext cx="10293029" cy="4574679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07CD7BD0-CDD7-4492-857A-92F9104DD853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Kişiselleştirilmiş e-ticaret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3693820" y="1150776"/>
            <a:ext cx="4473328" cy="538456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F2C3CB91-D61B-47AD-BC57-436409C02254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 Analizi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0" r="18211"/>
          <a:stretch/>
        </p:blipFill>
        <p:spPr>
          <a:xfrm>
            <a:off x="6008099" y="1651218"/>
            <a:ext cx="6047042" cy="4447582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F7EA6813-C45F-4106-B033-9428DADBA047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Operasyonel etkinliği arttırma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E18BD0E4-F9E1-4DA4-B006-028811E64302}"/>
              </a:ext>
            </a:extLst>
          </p:cNvPr>
          <p:cNvSpPr/>
          <p:nvPr/>
        </p:nvSpPr>
        <p:spPr>
          <a:xfrm>
            <a:off x="622996" y="1832626"/>
            <a:ext cx="4736083" cy="2597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Yakıt tasarrufu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Kaynak israfını önleme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Verimliliği arttırma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latin typeface="Roboto"/>
              </a:rPr>
              <a:t>Hata oranını düşürme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EF0DAFC8-394A-49C2-856B-014167244163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Ses tanıma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1340243"/>
            <a:ext cx="7957701" cy="5305134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42047608-AB0D-4545-B5B7-BE83FA58E28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Öneri sistemleri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56B90CF6-D4BD-4EF9-98BC-F19C9EB0DAE8}"/>
              </a:ext>
            </a:extLst>
          </p:cNvPr>
          <p:cNvSpPr txBox="1">
            <a:spLocks/>
          </p:cNvSpPr>
          <p:nvPr/>
        </p:nvSpPr>
        <p:spPr>
          <a:xfrm>
            <a:off x="1401066" y="222546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Öneri sistemleri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9FB0EE08-E24B-44E4-8B4F-B74E328FB222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İstenmeyen E-posta Tespiti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müşteriye kredi verelim mi?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İlgili resim">
            <a:extLst>
              <a:ext uri="{FF2B5EF4-FFF2-40B4-BE49-F238E27FC236}">
                <a16:creationId xmlns:a16="http://schemas.microsoft.com/office/drawing/2014/main" id="{0A0B110B-C285-4F21-A3FE-58637248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32" y="1349485"/>
            <a:ext cx="7225285" cy="48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155E5881-B388-4958-BC32-5E5B9D94ABCD}"/>
              </a:ext>
            </a:extLst>
          </p:cNvPr>
          <p:cNvSpPr/>
          <p:nvPr/>
        </p:nvSpPr>
        <p:spPr>
          <a:xfrm>
            <a:off x="5802775" y="643661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Görsel: </a:t>
            </a:r>
            <a:r>
              <a:rPr lang="en-US" sz="1200" dirty="0">
                <a:hlinkClick r:id="rId3"/>
              </a:rPr>
              <a:t>https://www.realestaterph.com/the-bank-does-not-set-your-budget/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28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796886" y="270497"/>
            <a:ext cx="10598227" cy="54526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Dolandırıcılara Dolandırılmadan…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9" name="Unvan 1"/>
          <p:cNvSpPr txBox="1">
            <a:spLocks/>
          </p:cNvSpPr>
          <p:nvPr/>
        </p:nvSpPr>
        <p:spPr>
          <a:xfrm>
            <a:off x="6074831" y="1025475"/>
            <a:ext cx="4672385" cy="533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88E8CF2-0746-427E-A17D-5A729A2F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2"/>
          <a:stretch/>
        </p:blipFill>
        <p:spPr>
          <a:xfrm>
            <a:off x="2174762" y="1180099"/>
            <a:ext cx="1636410" cy="171191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55867822-F444-4C8D-9DBB-9E9BE24D0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5" y="3235240"/>
            <a:ext cx="2209865" cy="1347107"/>
          </a:xfrm>
          <a:prstGeom prst="rect">
            <a:avLst/>
          </a:prstGeom>
        </p:spPr>
      </p:pic>
      <p:grpSp>
        <p:nvGrpSpPr>
          <p:cNvPr id="26" name="Grup 25">
            <a:extLst>
              <a:ext uri="{FF2B5EF4-FFF2-40B4-BE49-F238E27FC236}">
                <a16:creationId xmlns:a16="http://schemas.microsoft.com/office/drawing/2014/main" id="{CE16362C-CF0E-4720-B43E-F7E15307F446}"/>
              </a:ext>
            </a:extLst>
          </p:cNvPr>
          <p:cNvGrpSpPr/>
          <p:nvPr/>
        </p:nvGrpSpPr>
        <p:grpSpPr>
          <a:xfrm>
            <a:off x="6217570" y="2270250"/>
            <a:ext cx="3223959" cy="3130300"/>
            <a:chOff x="5274595" y="1863896"/>
            <a:chExt cx="3223959" cy="3130300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B20AC831-851D-4AF6-ADF4-8448AA416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7" t="5555" r="10556" b="8193"/>
            <a:stretch/>
          </p:blipFill>
          <p:spPr>
            <a:xfrm>
              <a:off x="5391150" y="1863896"/>
              <a:ext cx="2820377" cy="2505718"/>
            </a:xfrm>
            <a:prstGeom prst="rect">
              <a:avLst/>
            </a:prstGeom>
          </p:spPr>
        </p:pic>
        <p:pic>
          <p:nvPicPr>
            <p:cNvPr id="22" name="Resim 21">
              <a:extLst>
                <a:ext uri="{FF2B5EF4-FFF2-40B4-BE49-F238E27FC236}">
                  <a16:creationId xmlns:a16="http://schemas.microsoft.com/office/drawing/2014/main" id="{10FF241B-7546-40AB-BCF3-9D7EEAFD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0" y="2863931"/>
              <a:ext cx="1200150" cy="1200150"/>
            </a:xfrm>
            <a:prstGeom prst="rect">
              <a:avLst/>
            </a:prstGeom>
          </p:spPr>
        </p:pic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4E42A2A5-8DC2-4988-B7A3-B5E1C8D2A545}"/>
                </a:ext>
              </a:extLst>
            </p:cNvPr>
            <p:cNvSpPr/>
            <p:nvPr/>
          </p:nvSpPr>
          <p:spPr>
            <a:xfrm>
              <a:off x="5274595" y="4347865"/>
              <a:ext cx="32239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Gerçek Zamanlı Dolandırıcı </a:t>
              </a:r>
            </a:p>
            <a:p>
              <a:pPr algn="ctr"/>
              <a:r>
                <a:rPr lang="tr-TR" b="1" dirty="0">
                  <a:solidFill>
                    <a:srgbClr val="5E5C57"/>
                  </a:solidFill>
                  <a:latin typeface="Book Antiqua" panose="02040602050305030304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Tespit Sistemi</a:t>
              </a:r>
              <a:endParaRPr lang="tr-TR" dirty="0">
                <a:solidFill>
                  <a:srgbClr val="5E5C57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25" name="Resim 24">
            <a:extLst>
              <a:ext uri="{FF2B5EF4-FFF2-40B4-BE49-F238E27FC236}">
                <a16:creationId xmlns:a16="http://schemas.microsoft.com/office/drawing/2014/main" id="{D2FB4147-DD2C-456E-BA18-921C81632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24" y="4785791"/>
            <a:ext cx="1893148" cy="1456268"/>
          </a:xfrm>
          <a:prstGeom prst="rect">
            <a:avLst/>
          </a:prstGeom>
        </p:spPr>
      </p:pic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A90805D4-BA79-4347-86AF-683EF97E06C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811172" y="2036057"/>
            <a:ext cx="2522953" cy="14870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CB0068A2-C5E3-425F-9011-4C5128352040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2771130" y="3523109"/>
            <a:ext cx="3562995" cy="385685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3157562A-599B-4193-8ADE-244F8CF869A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154502" y="2386181"/>
            <a:ext cx="1389673" cy="113692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Resim 36">
            <a:extLst>
              <a:ext uri="{FF2B5EF4-FFF2-40B4-BE49-F238E27FC236}">
                <a16:creationId xmlns:a16="http://schemas.microsoft.com/office/drawing/2014/main" id="{1152EAF2-603A-47A3-8788-6F9C6341F6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43" y="1489316"/>
            <a:ext cx="1047274" cy="1028700"/>
          </a:xfrm>
          <a:prstGeom prst="rect">
            <a:avLst/>
          </a:prstGeom>
        </p:spPr>
      </p:pic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7FDF79B2-8E72-47A4-BB73-6944BCDB9C77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 flipV="1">
            <a:off x="3811172" y="3523109"/>
            <a:ext cx="2522953" cy="199081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Resim 47">
            <a:extLst>
              <a:ext uri="{FF2B5EF4-FFF2-40B4-BE49-F238E27FC236}">
                <a16:creationId xmlns:a16="http://schemas.microsoft.com/office/drawing/2014/main" id="{7563F3D2-17F0-47D8-A30D-4FB977251A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4841" y="5077384"/>
            <a:ext cx="694163" cy="694163"/>
          </a:xfrm>
          <a:prstGeom prst="rect">
            <a:avLst/>
          </a:prstGeom>
        </p:spPr>
      </p:pic>
      <p:cxnSp>
        <p:nvCxnSpPr>
          <p:cNvPr id="49" name="Düz Ok Bağlayıcısı 48">
            <a:extLst>
              <a:ext uri="{FF2B5EF4-FFF2-40B4-BE49-F238E27FC236}">
                <a16:creationId xmlns:a16="http://schemas.microsoft.com/office/drawing/2014/main" id="{802AE70A-7102-453D-A1AA-E3D49B3EF1CF}"/>
              </a:ext>
            </a:extLst>
          </p:cNvPr>
          <p:cNvCxnSpPr>
            <a:cxnSpLocks/>
            <a:stCxn id="20" idx="3"/>
            <a:endCxn id="48" idx="3"/>
          </p:cNvCxnSpPr>
          <p:nvPr/>
        </p:nvCxnSpPr>
        <p:spPr>
          <a:xfrm>
            <a:off x="9154502" y="3523109"/>
            <a:ext cx="1640339" cy="190135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8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araba, bu ev kaç para eder?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İlgili resim">
            <a:extLst>
              <a:ext uri="{FF2B5EF4-FFF2-40B4-BE49-F238E27FC236}">
                <a16:creationId xmlns:a16="http://schemas.microsoft.com/office/drawing/2014/main" id="{A289CAE3-E0AF-40A0-97CF-6440DDF7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6" y="1330066"/>
            <a:ext cx="5604025" cy="31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0233E4A5-3843-41C6-9A74-991B296E228C}"/>
              </a:ext>
            </a:extLst>
          </p:cNvPr>
          <p:cNvSpPr/>
          <p:nvPr/>
        </p:nvSpPr>
        <p:spPr>
          <a:xfrm>
            <a:off x="225826" y="4698725"/>
            <a:ext cx="5604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3"/>
              </a:rPr>
              <a:t>Konut Görsel: </a:t>
            </a:r>
            <a:r>
              <a:rPr lang="en-US" sz="1200" dirty="0">
                <a:hlinkClick r:id="rId3"/>
              </a:rPr>
              <a:t>https://www.finder.com.au/developer-bucks-trend-by-predicting-house-price-growth</a:t>
            </a:r>
            <a:endParaRPr lang="en-US" sz="1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B62C35A-7886-476D-87AD-A87BA53E1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74" y="1330066"/>
            <a:ext cx="5470313" cy="3077051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FE6BC3FE-3169-4953-974B-4F6793AC561E}"/>
              </a:ext>
            </a:extLst>
          </p:cNvPr>
          <p:cNvSpPr/>
          <p:nvPr/>
        </p:nvSpPr>
        <p:spPr>
          <a:xfrm>
            <a:off x="6107574" y="4662428"/>
            <a:ext cx="5470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5"/>
              </a:rPr>
              <a:t>Araba Görsel: </a:t>
            </a:r>
            <a:r>
              <a:rPr lang="en-US" sz="1200" dirty="0">
                <a:hlinkClick r:id="rId5"/>
              </a:rPr>
              <a:t>https://www.inovex.de/blog/price-prediction-in-online-car-marketplaces-using-natural-language-processing/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839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1">
            <a:extLst>
              <a:ext uri="{FF2B5EF4-FFF2-40B4-BE49-F238E27FC236}">
                <a16:creationId xmlns:a16="http://schemas.microsoft.com/office/drawing/2014/main" id="{B37DF17F-5545-4A16-8FA9-598E425C25AF}"/>
              </a:ext>
            </a:extLst>
          </p:cNvPr>
          <p:cNvSpPr txBox="1">
            <a:spLocks/>
          </p:cNvSpPr>
          <p:nvPr/>
        </p:nvSpPr>
        <p:spPr>
          <a:xfrm>
            <a:off x="1363130" y="245746"/>
            <a:ext cx="9144000" cy="9360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müşterinin kasko/sigorta fiyatı ne olmalıdır?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İlgili resim">
            <a:extLst>
              <a:ext uri="{FF2B5EF4-FFF2-40B4-BE49-F238E27FC236}">
                <a16:creationId xmlns:a16="http://schemas.microsoft.com/office/drawing/2014/main" id="{1028545B-97C0-473D-A50C-D0EC6A6D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66" y="1320717"/>
            <a:ext cx="9657868" cy="543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5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A868FFA2-70E6-4EE6-A6F6-A35A9931DCA8}"/>
              </a:ext>
            </a:extLst>
          </p:cNvPr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Yüz tanıma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196</Words>
  <Application>Microsoft Office PowerPoint</Application>
  <PresentationFormat>Geniş ekran</PresentationFormat>
  <Paragraphs>44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3" baseType="lpstr">
      <vt:lpstr>Arial</vt:lpstr>
      <vt:lpstr>Book Antiqua</vt:lpstr>
      <vt:lpstr>Calibri</vt:lpstr>
      <vt:lpstr>Calibri Light</vt:lpstr>
      <vt:lpstr>Lato</vt:lpstr>
      <vt:lpstr>Roboto</vt:lpstr>
      <vt:lpstr>Office Teması</vt:lpstr>
      <vt:lpstr>Makine öğrenmesi ile hangi tür problemler çözülür?</vt:lpstr>
      <vt:lpstr>PowerPoint Sunusu</vt:lpstr>
      <vt:lpstr>PowerPoint Sunusu</vt:lpstr>
      <vt:lpstr>PowerPoint Sunusu</vt:lpstr>
      <vt:lpstr>PowerPoint Sunusu</vt:lpstr>
      <vt:lpstr>Dolandırıcılara Dolandırılmadan…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Makine öğrenmesi ile hangi tür problemler çözülür?</dc:title>
  <dc:creator>Erkan ŞİRİN</dc:creator>
  <cp:lastModifiedBy>Erkan ŞİRİN</cp:lastModifiedBy>
  <cp:revision>7</cp:revision>
  <dcterms:created xsi:type="dcterms:W3CDTF">2019-10-01T09:09:19Z</dcterms:created>
  <dcterms:modified xsi:type="dcterms:W3CDTF">2019-10-01T10:12:43Z</dcterms:modified>
</cp:coreProperties>
</file>